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76" r:id="rId5"/>
  </p:sldIdLst>
  <p:sldSz cx="9144000" cy="5143500" type="screen16x9"/>
  <p:notesSz cx="6761163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003366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003366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003366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003366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003366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3366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3366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3366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3366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1">
          <p15:clr>
            <a:srgbClr val="A4A3A4"/>
          </p15:clr>
        </p15:guide>
        <p15:guide id="2" pos="21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FF"/>
    <a:srgbClr val="FF0000"/>
    <a:srgbClr val="CC0000"/>
    <a:srgbClr val="333399"/>
    <a:srgbClr val="008000"/>
    <a:srgbClr val="0066CC"/>
    <a:srgbClr val="0099FF"/>
    <a:srgbClr val="33CC33"/>
    <a:srgbClr val="FF65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Styl pośredni 4 — Ak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Styl pośredni 4 — Ak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72833802-FEF1-4C79-8D5D-14CF1EAF98D9}" styleName="Styl jasny 2 — Ak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Styl jasny 2 — Ak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9887" autoAdjust="0"/>
  </p:normalViewPr>
  <p:slideViewPr>
    <p:cSldViewPr>
      <p:cViewPr varScale="1">
        <p:scale>
          <a:sx n="186" d="100"/>
          <a:sy n="186" d="100"/>
        </p:scale>
        <p:origin x="-78" y="-3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-6732" y="-126"/>
      </p:cViewPr>
      <p:guideLst>
        <p:guide orient="horz" pos="3131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7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DA95C7-5337-41B2-AB93-F7972B10EDE1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9443663"/>
            <a:ext cx="2929837" cy="497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29761" y="9443663"/>
            <a:ext cx="2929837" cy="497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4CE83-3E11-46D8-9F43-7177278B3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924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29837" cy="49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1327" y="0"/>
            <a:ext cx="2929837" cy="49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850" y="747713"/>
            <a:ext cx="6621463" cy="3725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1489" y="4722695"/>
            <a:ext cx="4958186" cy="4474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Kliknij, aby edytować style wzorca tekstu</a:t>
            </a:r>
          </a:p>
          <a:p>
            <a:pPr lvl="1"/>
            <a:r>
              <a:rPr lang="en-US" noProof="0" smtClean="0"/>
              <a:t>Drugi poziom</a:t>
            </a:r>
          </a:p>
          <a:p>
            <a:pPr lvl="2"/>
            <a:r>
              <a:rPr lang="en-US" noProof="0" smtClean="0"/>
              <a:t>Trzeci poziom</a:t>
            </a:r>
          </a:p>
          <a:p>
            <a:pPr lvl="3"/>
            <a:r>
              <a:rPr lang="en-US" noProof="0" smtClean="0"/>
              <a:t>Czwarty poziom</a:t>
            </a:r>
          </a:p>
          <a:p>
            <a:pPr lvl="4"/>
            <a:r>
              <a:rPr lang="en-US" noProof="0" smtClean="0"/>
              <a:t>Piąty poziom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5388"/>
            <a:ext cx="2929837" cy="49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1327" y="9445388"/>
            <a:ext cx="2929837" cy="49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955838F7-D56D-44AE-8CC1-4626ADCE56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717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899592" y="483518"/>
            <a:ext cx="8136904" cy="720081"/>
          </a:xfrm>
          <a:prstGeom prst="rect">
            <a:avLst/>
          </a:prstGeom>
        </p:spPr>
        <p:txBody>
          <a:bodyPr/>
          <a:lstStyle>
            <a:lvl1pPr>
              <a:defRPr sz="2000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smtClean="0"/>
              <a:t>Title of poster </a:t>
            </a:r>
            <a:br>
              <a:rPr lang="pl-PL" smtClean="0"/>
            </a:br>
            <a:r>
              <a:rPr lang="pl-PL" smtClean="0"/>
              <a:t>&amp; authors (N. Name)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07505" y="1347614"/>
            <a:ext cx="4320479" cy="3538091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4008" y="1347614"/>
            <a:ext cx="4320480" cy="3538091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62899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FF"/>
            </a:gs>
            <a:gs pos="7000">
              <a:srgbClr val="0000FF"/>
            </a:gs>
            <a:gs pos="17000">
              <a:srgbClr val="FFFFFF"/>
            </a:gs>
            <a:gs pos="30000">
              <a:srgbClr val="FFFFFF"/>
            </a:gs>
            <a:gs pos="73000">
              <a:srgbClr val="FFFFFF"/>
            </a:gs>
            <a:gs pos="88000">
              <a:srgbClr val="FFFFFF"/>
            </a:gs>
            <a:gs pos="100000">
              <a:srgbClr val="0000FF"/>
            </a:gs>
          </a:gsLst>
          <a:lin ang="51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 userDrawn="1"/>
        </p:nvSpPr>
        <p:spPr bwMode="auto">
          <a:xfrm>
            <a:off x="1187624" y="123478"/>
            <a:ext cx="7776864" cy="329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algn="l" eaLnBrk="1" hangingPunct="1"/>
            <a:r>
              <a:rPr lang="pl-PL" sz="1600" b="1" kern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XI International </a:t>
            </a:r>
            <a:r>
              <a:rPr lang="pl-PL" sz="1600" b="1" kern="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Congress</a:t>
            </a:r>
            <a:r>
              <a:rPr lang="pl-PL" sz="1600" b="1" kern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on Combustion </a:t>
            </a:r>
            <a:r>
              <a:rPr lang="pl-PL" sz="1600" b="1" kern="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Engines</a:t>
            </a:r>
            <a:r>
              <a:rPr lang="pl-PL" sz="1600" b="1" kern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l-PL" sz="1600" b="1" kern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PTNSS </a:t>
            </a:r>
            <a:r>
              <a:rPr lang="pl-PL" sz="1600" b="1" kern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2025 – Poster</a:t>
            </a:r>
            <a:endParaRPr lang="en-US" sz="1600" b="1" kern="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Picture 5" descr="H:\Konferencje\2022_SAE\Logo_ptnss_png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0778"/>
            <a:ext cx="694256" cy="637381"/>
          </a:xfrm>
          <a:prstGeom prst="rect">
            <a:avLst/>
          </a:prstGeom>
          <a:noFill/>
          <a:extLst/>
        </p:spPr>
      </p:pic>
      <p:cxnSp>
        <p:nvCxnSpPr>
          <p:cNvPr id="3" name="Łącznik prostoliniowy 2"/>
          <p:cNvCxnSpPr/>
          <p:nvPr userDrawn="1"/>
        </p:nvCxnSpPr>
        <p:spPr bwMode="auto">
          <a:xfrm>
            <a:off x="251520" y="1275606"/>
            <a:ext cx="871296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600" y="555526"/>
            <a:ext cx="8064896" cy="648072"/>
          </a:xfrm>
        </p:spPr>
        <p:txBody>
          <a:bodyPr/>
          <a:lstStyle/>
          <a:p>
            <a:endParaRPr lang="pl-PL" sz="180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310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275D0B991476F48973D54322B51508E" ma:contentTypeVersion="9" ma:contentTypeDescription="Utwórz nowy dokument." ma:contentTypeScope="" ma:versionID="591897a97b0901c672a2456f3978f451">
  <xsd:schema xmlns:xsd="http://www.w3.org/2001/XMLSchema" xmlns:xs="http://www.w3.org/2001/XMLSchema" xmlns:p="http://schemas.microsoft.com/office/2006/metadata/properties" xmlns:ns2="1246570c-e369-4e9e-88ed-1520e775edd4" targetNamespace="http://schemas.microsoft.com/office/2006/metadata/properties" ma:root="true" ma:fieldsID="adb2309b696f15e2811a424a1c573f1d" ns2:_="">
    <xsd:import namespace="1246570c-e369-4e9e-88ed-1520e775edd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46570c-e369-4e9e-88ed-1520e775ed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D4CA2C4-9C75-4E49-9492-4063F2CD290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FD8D3EE-6FE7-44BA-82F5-260FCAB9B5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46570c-e369-4e9e-88ed-1520e775ed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D599A6A-BD2F-4136-A467-0440BBE803E3}">
  <ds:schemaRefs>
    <ds:schemaRef ds:uri="http://www.w3.org/XML/1998/namespace"/>
    <ds:schemaRef ds:uri="1246570c-e369-4e9e-88ed-1520e775edd4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22865</TotalTime>
  <Words>0</Words>
  <Application>Microsoft Office PowerPoint</Application>
  <PresentationFormat>Pokaz na ekranie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Projekt domyślny</vt:lpstr>
      <vt:lpstr>Prezentacja programu PowerPoint</vt:lpstr>
    </vt:vector>
  </TitlesOfParts>
  <Company>DOM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Jacek Hunicz</dc:creator>
  <cp:lastModifiedBy>Rec</cp:lastModifiedBy>
  <cp:revision>1844</cp:revision>
  <cp:lastPrinted>2014-09-15T18:44:58Z</cp:lastPrinted>
  <dcterms:created xsi:type="dcterms:W3CDTF">2011-08-25T09:49:47Z</dcterms:created>
  <dcterms:modified xsi:type="dcterms:W3CDTF">2025-05-28T20:46:46Z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0x010100B275D0B991476F48973D54322B51508E</vt:lpwstr>
  </property>
</Properties>
</file>