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handoutMasterIdLst>
    <p:handoutMasterId r:id="rId9"/>
  </p:handoutMasterIdLst>
  <p:sldIdLst>
    <p:sldId id="376" r:id="rId6"/>
    <p:sldId id="375" r:id="rId7"/>
  </p:sldIdLst>
  <p:sldSz cx="9144000" cy="5143500" type="screen16x9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  <a:srgbClr val="333399"/>
    <a:srgbClr val="008000"/>
    <a:srgbClr val="0066CC"/>
    <a:srgbClr val="000099"/>
    <a:srgbClr val="0099FF"/>
    <a:srgbClr val="33CC33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87" autoAdjust="0"/>
  </p:normalViewPr>
  <p:slideViewPr>
    <p:cSldViewPr>
      <p:cViewPr>
        <p:scale>
          <a:sx n="100" d="100"/>
          <a:sy n="100" d="100"/>
        </p:scale>
        <p:origin x="-4890" y="-13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6732" y="-126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95C7-5337-41B2-AB93-F7972B10EDE1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76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4CE83-3E11-46D8-9F43-7177278B3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2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327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" y="747713"/>
            <a:ext cx="6621463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489" y="4722695"/>
            <a:ext cx="4958186" cy="447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Kliknij, aby edytować style wzorca tekstu</a:t>
            </a:r>
          </a:p>
          <a:p>
            <a:pPr lvl="1"/>
            <a:r>
              <a:rPr lang="en-US" noProof="0" smtClean="0"/>
              <a:t>Drugi poziom</a:t>
            </a:r>
          </a:p>
          <a:p>
            <a:pPr lvl="2"/>
            <a:r>
              <a:rPr lang="en-US" noProof="0" smtClean="0"/>
              <a:t>Trzeci poziom</a:t>
            </a:r>
          </a:p>
          <a:p>
            <a:pPr lvl="3"/>
            <a:r>
              <a:rPr lang="en-US" noProof="0" smtClean="0"/>
              <a:t>Czwarty poziom</a:t>
            </a:r>
          </a:p>
          <a:p>
            <a:pPr lvl="4"/>
            <a:r>
              <a:rPr lang="en-US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327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955838F7-D56D-44AE-8CC1-4626ADC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71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6792" y="4800600"/>
            <a:ext cx="19050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6A09C-EF49-4ECA-8257-D87262CAC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395536" y="163564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4"/>
          </p:nvPr>
        </p:nvSpPr>
        <p:spPr>
          <a:xfrm>
            <a:off x="431540" y="3507854"/>
            <a:ext cx="8280920" cy="5760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92346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555526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113159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B3F-8F2A-4A99-974B-8158A87E29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969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7000">
              <a:srgbClr val="0000FF"/>
            </a:gs>
            <a:gs pos="17000">
              <a:srgbClr val="FFFFFF"/>
            </a:gs>
            <a:gs pos="30000">
              <a:srgbClr val="FFFFFF"/>
            </a:gs>
            <a:gs pos="73000">
              <a:srgbClr val="FFFFFF"/>
            </a:gs>
            <a:gs pos="88000">
              <a:srgbClr val="FFFFFF"/>
            </a:gs>
            <a:gs pos="100000">
              <a:srgbClr val="0000FF"/>
            </a:gs>
          </a:gsLst>
          <a:lin ang="5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126" y="4780632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FA238C7-5E90-40C4-93A1-1BA382CE20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2123733" y="339502"/>
            <a:ext cx="66363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 eaLnBrk="1" hangingPunct="1"/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International </a:t>
            </a:r>
            <a:r>
              <a:rPr lang="pl-PL" sz="1600" b="1" kern="0" dirty="0" err="1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Congress</a:t>
            </a:r>
            <a:r>
              <a:rPr lang="pl-PL" sz="1600" b="1" kern="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Combustion </a:t>
            </a:r>
            <a:r>
              <a:rPr lang="pl-PL" sz="1600" b="1" kern="0" dirty="0" err="1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Engines</a:t>
            </a:r>
            <a:r>
              <a:rPr lang="pl-PL" sz="1600" b="1" kern="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PTNSS 2023</a:t>
            </a:r>
            <a:endParaRPr lang="en-US" sz="1600" b="1" kern="0" dirty="0" smtClean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5" descr="H:\Konferencje\2022_SAE\Logo_ptnss_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95" y="260772"/>
            <a:ext cx="1366886" cy="125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990418" y="480399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2AC74B3F-8F2A-4A99-974B-8158A87E29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 userDrawn="1"/>
        </p:nvSpPr>
        <p:spPr bwMode="auto">
          <a:xfrm>
            <a:off x="-882" y="0"/>
            <a:ext cx="9144000" cy="573528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60000">
                <a:schemeClr val="bg1"/>
              </a:gs>
              <a:gs pos="100000">
                <a:schemeClr val="bg1"/>
              </a:gs>
            </a:gsLst>
            <a:lin ang="528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3366"/>
              </a:solidFill>
              <a:effectLst/>
              <a:latin typeface="Tahoma" pitchFamily="34" charset="0"/>
            </a:endParaRPr>
          </a:p>
        </p:txBody>
      </p:sp>
      <p:cxnSp>
        <p:nvCxnSpPr>
          <p:cNvPr id="8" name="Łącznik prostoliniowy 7"/>
          <p:cNvCxnSpPr/>
          <p:nvPr userDrawn="1"/>
        </p:nvCxnSpPr>
        <p:spPr bwMode="auto">
          <a:xfrm flipH="1">
            <a:off x="0" y="573528"/>
            <a:ext cx="9143118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9858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310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8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75D0B991476F48973D54322B51508E" ma:contentTypeVersion="9" ma:contentTypeDescription="Utwórz nowy dokument." ma:contentTypeScope="" ma:versionID="591897a97b0901c672a2456f3978f451">
  <xsd:schema xmlns:xsd="http://www.w3.org/2001/XMLSchema" xmlns:xs="http://www.w3.org/2001/XMLSchema" xmlns:p="http://schemas.microsoft.com/office/2006/metadata/properties" xmlns:ns2="1246570c-e369-4e9e-88ed-1520e775edd4" targetNamespace="http://schemas.microsoft.com/office/2006/metadata/properties" ma:root="true" ma:fieldsID="adb2309b696f15e2811a424a1c573f1d" ns2:_="">
    <xsd:import namespace="1246570c-e369-4e9e-88ed-1520e775ed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6570c-e369-4e9e-88ed-1520e775e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4CA2C4-9C75-4E49-9492-4063F2CD29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D8D3EE-6FE7-44BA-82F5-260FCAB9B5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6570c-e369-4e9e-88ed-1520e775ed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99A6A-BD2F-4136-A467-0440BBE803E3}">
  <ds:schemaRefs>
    <ds:schemaRef ds:uri="http://purl.org/dc/elements/1.1/"/>
    <ds:schemaRef ds:uri="1246570c-e369-4e9e-88ed-1520e775edd4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22827</TotalTime>
  <Words>0</Words>
  <Application>Microsoft Office PowerPoint</Application>
  <PresentationFormat>Pokaz na ekranie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2</vt:i4>
      </vt:variant>
    </vt:vector>
  </HeadingPairs>
  <TitlesOfParts>
    <vt:vector size="4" baseType="lpstr">
      <vt:lpstr>Projekt domyślny</vt:lpstr>
      <vt:lpstr>Projekt niestandardowy</vt:lpstr>
      <vt:lpstr>Prezentacja programu PowerPoint</vt:lpstr>
      <vt:lpstr>Prezentacja programu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Hunicz</dc:creator>
  <cp:lastModifiedBy>Rec</cp:lastModifiedBy>
  <cp:revision>1838</cp:revision>
  <cp:lastPrinted>2014-09-15T18:44:58Z</cp:lastPrinted>
  <dcterms:created xsi:type="dcterms:W3CDTF">2011-08-25T09:49:47Z</dcterms:created>
  <dcterms:modified xsi:type="dcterms:W3CDTF">2023-06-14T15:14:19Z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0x010100B275D0B991476F48973D54322B51508E</vt:lpwstr>
  </property>
</Properties>
</file>