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203150" cy="36004500"/>
  <p:notesSz cx="24742775" cy="355425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rzegorz" initials="G" lastIdx="7" clrIdx="0"/>
  <p:cmAuthor id="1" name="Rec" initials="Rec" lastIdx="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FFFF"/>
    <a:srgbClr val="99CCFF"/>
    <a:srgbClr val="6699FF"/>
    <a:srgbClr val="3366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556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-2784" y="1080"/>
      </p:cViewPr>
      <p:guideLst>
        <p:guide orient="horz" pos="11340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0-04T17:31:45.282" idx="1">
    <p:pos x="13003" y="340"/>
    <p:text>replace xxx with the submission number (number of the accepted abstract), eg
PTNSS-2021-031</p:text>
  </p:cm>
  <p:cm authorId="1" dt="2022-10-04T17:31:56.068" idx="2">
    <p:pos x="6044" y="2038"/>
    <p:text>Please center the title and the names of authors.
Please write the Surname (Last name) in capital letters. 
</p:text>
  </p:cm>
  <p:cm authorId="1" dt="2022-10-04T17:32:03.571" idx="3">
    <p:pos x="434" y="4284"/>
    <p:text>The background color can be modified.
</p:text>
  </p:cm>
  <p:cm authorId="1" dt="2022-10-04T17:32:06.828" idx="4">
    <p:pos x="450" y="5301"/>
    <p:text>Avoid fonts smaller than 20 points. Exceptionally, captions of figures may be smaller, e.g. 18 points.
</p:text>
  </p:cm>
  <p:cm authorId="1" dt="2022-10-04T17:32:08.502" idx="5">
    <p:pos x="450" y="6254"/>
    <p:text>After read through all the comments, please delete them before printing.
</p:text>
  </p:cm>
  <p:cm authorId="1" dt="2022-10-04T17:32:18.524" idx="6">
    <p:pos x="3034" y="20634"/>
    <p:text>Please insert a photo with a height of 4.5 cm. 
</p:text>
  </p:cm>
  <p:cm authorId="1" dt="2022-10-04T17:32:21.582" idx="7">
    <p:pos x="5759" y="20644"/>
    <p:text>If the number of authors is smaller, please delete the unnecessaty columns, if there are more authors, add a new line.
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0721975" cy="1776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14014450" y="0"/>
            <a:ext cx="10721975" cy="1776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84DE973-2D90-4AC8-89C8-47BF1EB1BC28}" type="datetimeFigureOut">
              <a:rPr lang="pl-PL"/>
              <a:pPr>
                <a:defRPr/>
              </a:pPr>
              <a:t>01.02.2023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7705725" y="2665413"/>
            <a:ext cx="9331325" cy="1332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2474913" y="16883063"/>
            <a:ext cx="19792950" cy="15994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33759775"/>
            <a:ext cx="10721975" cy="17764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14014450" y="33759775"/>
            <a:ext cx="10721975" cy="17764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E9B9059-2F82-41E8-BA88-6BC06B820ED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40104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smtClean="0"/>
          </a:p>
        </p:txBody>
      </p:sp>
      <p:sp>
        <p:nvSpPr>
          <p:cNvPr id="410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E359DE3-DFC9-498B-A674-7905804ECB81}" type="slidenum">
              <a:rPr lang="pl-PL" altLang="pl-PL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pl-PL" altLang="pl-PL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90713" y="11185525"/>
            <a:ext cx="21421725" cy="771683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779838" y="20402550"/>
            <a:ext cx="17643475" cy="92011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15269-D14C-4438-BCCE-2E4E879A704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8982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6ACC7-1C5C-429E-83AB-C80BCA9B7B1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9672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8272125" y="1441450"/>
            <a:ext cx="5670550" cy="307213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260475" y="1441450"/>
            <a:ext cx="16859250" cy="307213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E56AF-A8C4-4B43-8049-6A83427E69E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1541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F505C-73E9-40DB-8EF9-8DD5BCD8D66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329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90725" y="23136225"/>
            <a:ext cx="21423313" cy="71516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990725" y="15260638"/>
            <a:ext cx="21423313" cy="78755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B9294-E6EC-49F3-8CF1-B1659C851EF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3304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260475" y="8401050"/>
            <a:ext cx="11264900" cy="2376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2677775" y="8401050"/>
            <a:ext cx="11264900" cy="2376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6316F-DD36-4E38-9CBA-C6B0F3BD3AA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01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60475" y="8059738"/>
            <a:ext cx="1113472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260475" y="11418888"/>
            <a:ext cx="1113472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2803188" y="8059738"/>
            <a:ext cx="11139487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2803188" y="11418888"/>
            <a:ext cx="11139487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81BBC-16ED-44A3-81FE-1087EC3050A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984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74860-B9B3-4920-B738-C362A06DC5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185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5772E-EE81-4258-987B-A0AFBB8C362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438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475" y="1433513"/>
            <a:ext cx="8291513" cy="61007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853613" y="1433513"/>
            <a:ext cx="14089062" cy="30729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260475" y="7534275"/>
            <a:ext cx="8291513" cy="24628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F9C0F-CC7D-49F7-9554-246970CA8E6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069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40300" y="25203150"/>
            <a:ext cx="15120938" cy="297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940300" y="3217863"/>
            <a:ext cx="15120938" cy="21602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940300" y="28178125"/>
            <a:ext cx="15120938" cy="4225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8B0B0-BB3D-46AB-B7DC-B264016008E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973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5C2FF"/>
            </a:gs>
            <a:gs pos="39999">
              <a:srgbClr val="85C2FF"/>
            </a:gs>
            <a:gs pos="70000">
              <a:srgbClr val="C4D6EB"/>
            </a:gs>
            <a:gs pos="84000">
              <a:srgbClr val="BADDE1"/>
            </a:gs>
            <a:gs pos="100000">
              <a:srgbClr val="FFEBFA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60475" y="1441450"/>
            <a:ext cx="22682200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49758" tIns="174879" rIns="349758" bIns="1748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60475" y="8401050"/>
            <a:ext cx="22682200" cy="2376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49758" tIns="174879" rIns="349758" bIns="1748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60475" y="32788225"/>
            <a:ext cx="5880100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49758" tIns="174879" rIns="349758" bIns="174879" numCol="1" anchor="t" anchorCtr="0" compatLnSpc="1">
            <a:prstTxWarp prst="textNoShape">
              <a:avLst/>
            </a:prstTxWarp>
          </a:bodyPr>
          <a:lstStyle>
            <a:lvl1pPr>
              <a:defRPr sz="5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10600" y="32788225"/>
            <a:ext cx="7981950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49758" tIns="174879" rIns="349758" bIns="174879" numCol="1" anchor="t" anchorCtr="0" compatLnSpc="1">
            <a:prstTxWarp prst="textNoShape">
              <a:avLst/>
            </a:prstTxWarp>
          </a:bodyPr>
          <a:lstStyle>
            <a:lvl1pPr algn="ctr">
              <a:defRPr sz="5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062575" y="32788225"/>
            <a:ext cx="5880100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49758" tIns="174879" rIns="349758" bIns="174879" numCol="1" anchor="t" anchorCtr="0" compatLnSpc="1">
            <a:prstTxWarp prst="textNoShape">
              <a:avLst/>
            </a:prstTxWarp>
          </a:bodyPr>
          <a:lstStyle>
            <a:lvl1pPr algn="r">
              <a:defRPr sz="5400"/>
            </a:lvl1pPr>
          </a:lstStyle>
          <a:p>
            <a:pPr>
              <a:defRPr/>
            </a:pPr>
            <a:fld id="{7364898B-CDD1-4712-98B4-66D34FC2561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itchFamily="34" charset="0"/>
        </a:defRPr>
      </a:lvl2pPr>
      <a:lvl3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itchFamily="34" charset="0"/>
        </a:defRPr>
      </a:lvl3pPr>
      <a:lvl4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itchFamily="34" charset="0"/>
        </a:defRPr>
      </a:lvl4pPr>
      <a:lvl5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itchFamily="34" charset="0"/>
        </a:defRPr>
      </a:lvl5pPr>
      <a:lvl6pPr marL="4572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itchFamily="34" charset="0"/>
        </a:defRPr>
      </a:lvl6pPr>
      <a:lvl7pPr marL="9144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itchFamily="34" charset="0"/>
        </a:defRPr>
      </a:lvl7pPr>
      <a:lvl8pPr marL="13716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itchFamily="34" charset="0"/>
        </a:defRPr>
      </a:lvl8pPr>
      <a:lvl9pPr marL="18288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2"/>
          </a:solidFill>
          <a:latin typeface="Arial" pitchFamily="34" charset="0"/>
        </a:defRPr>
      </a:lvl9pPr>
    </p:titleStyle>
    <p:bodyStyle>
      <a:lvl1pPr marL="1311275" indent="-1311275" algn="l" defTabSz="3497263" rtl="0" eaLnBrk="0" fontAlgn="base" hangingPunct="0">
        <a:spcBef>
          <a:spcPct val="20000"/>
        </a:spcBef>
        <a:spcAft>
          <a:spcPct val="0"/>
        </a:spcAft>
        <a:buChar char="•"/>
        <a:defRPr sz="12200">
          <a:solidFill>
            <a:schemeClr val="tx1"/>
          </a:solidFill>
          <a:latin typeface="+mn-lt"/>
          <a:ea typeface="+mn-ea"/>
          <a:cs typeface="+mn-cs"/>
        </a:defRPr>
      </a:lvl1pPr>
      <a:lvl2pPr marL="2841625" indent="-1092200" algn="l" defTabSz="3497263" rtl="0" eaLnBrk="0" fontAlgn="base" hangingPunct="0">
        <a:spcBef>
          <a:spcPct val="20000"/>
        </a:spcBef>
        <a:spcAft>
          <a:spcPct val="0"/>
        </a:spcAft>
        <a:buChar char="–"/>
        <a:defRPr sz="10700">
          <a:solidFill>
            <a:schemeClr val="tx1"/>
          </a:solidFill>
          <a:latin typeface="+mn-lt"/>
        </a:defRPr>
      </a:lvl2pPr>
      <a:lvl3pPr marL="4371975" indent="-874713" algn="l" defTabSz="3497263" rtl="0" eaLnBrk="0" fontAlgn="base" hangingPunct="0">
        <a:spcBef>
          <a:spcPct val="20000"/>
        </a:spcBef>
        <a:spcAft>
          <a:spcPct val="0"/>
        </a:spcAft>
        <a:buChar char="•"/>
        <a:defRPr sz="9200">
          <a:solidFill>
            <a:schemeClr val="tx1"/>
          </a:solidFill>
          <a:latin typeface="+mn-lt"/>
        </a:defRPr>
      </a:lvl3pPr>
      <a:lvl4pPr marL="6121400" indent="-874713" algn="l" defTabSz="3497263" rtl="0" eaLnBrk="0" fontAlgn="base" hangingPunct="0">
        <a:spcBef>
          <a:spcPct val="20000"/>
        </a:spcBef>
        <a:spcAft>
          <a:spcPct val="0"/>
        </a:spcAft>
        <a:buChar char="–"/>
        <a:defRPr sz="7700">
          <a:solidFill>
            <a:schemeClr val="tx1"/>
          </a:solidFill>
          <a:latin typeface="+mn-lt"/>
        </a:defRPr>
      </a:lvl4pPr>
      <a:lvl5pPr marL="7869238" indent="-874713" algn="l" defTabSz="3497263" rtl="0" eaLnBrk="0" fontAlgn="base" hangingPunct="0">
        <a:spcBef>
          <a:spcPct val="20000"/>
        </a:spcBef>
        <a:spcAft>
          <a:spcPct val="0"/>
        </a:spcAft>
        <a:buChar char="»"/>
        <a:defRPr sz="7700">
          <a:solidFill>
            <a:schemeClr val="tx1"/>
          </a:solidFill>
          <a:latin typeface="+mn-lt"/>
        </a:defRPr>
      </a:lvl5pPr>
      <a:lvl6pPr marL="8326438" indent="-874713" algn="l" defTabSz="3497263" rtl="0" fontAlgn="base">
        <a:spcBef>
          <a:spcPct val="20000"/>
        </a:spcBef>
        <a:spcAft>
          <a:spcPct val="0"/>
        </a:spcAft>
        <a:buChar char="»"/>
        <a:defRPr sz="7700">
          <a:solidFill>
            <a:schemeClr val="tx1"/>
          </a:solidFill>
          <a:latin typeface="+mn-lt"/>
        </a:defRPr>
      </a:lvl6pPr>
      <a:lvl7pPr marL="8783638" indent="-874713" algn="l" defTabSz="3497263" rtl="0" fontAlgn="base">
        <a:spcBef>
          <a:spcPct val="20000"/>
        </a:spcBef>
        <a:spcAft>
          <a:spcPct val="0"/>
        </a:spcAft>
        <a:buChar char="»"/>
        <a:defRPr sz="7700">
          <a:solidFill>
            <a:schemeClr val="tx1"/>
          </a:solidFill>
          <a:latin typeface="+mn-lt"/>
        </a:defRPr>
      </a:lvl7pPr>
      <a:lvl8pPr marL="9240838" indent="-874713" algn="l" defTabSz="3497263" rtl="0" fontAlgn="base">
        <a:spcBef>
          <a:spcPct val="20000"/>
        </a:spcBef>
        <a:spcAft>
          <a:spcPct val="0"/>
        </a:spcAft>
        <a:buChar char="»"/>
        <a:defRPr sz="7700">
          <a:solidFill>
            <a:schemeClr val="tx1"/>
          </a:solidFill>
          <a:latin typeface="+mn-lt"/>
        </a:defRPr>
      </a:lvl8pPr>
      <a:lvl9pPr marL="9698038" indent="-874713" algn="l" defTabSz="3497263" rtl="0" fontAlgn="base">
        <a:spcBef>
          <a:spcPct val="20000"/>
        </a:spcBef>
        <a:spcAft>
          <a:spcPct val="0"/>
        </a:spcAft>
        <a:buChar char="»"/>
        <a:defRPr sz="77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Tabela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123953"/>
              </p:ext>
            </p:extLst>
          </p:nvPr>
        </p:nvGraphicFramePr>
        <p:xfrm>
          <a:off x="361950" y="388938"/>
          <a:ext cx="24479250" cy="4140200"/>
        </p:xfrm>
        <a:graphic>
          <a:graphicData uri="http://schemas.openxmlformats.org/drawingml/2006/table">
            <a:tbl>
              <a:tblPr/>
              <a:tblGrid>
                <a:gridCol w="4402420"/>
                <a:gridCol w="15712760"/>
                <a:gridCol w="4364070"/>
              </a:tblGrid>
              <a:tr h="228299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394835" algn="l"/>
                        </a:tabLst>
                      </a:pPr>
                      <a:endParaRPr lang="pl-PL" sz="1200" dirty="0">
                        <a:latin typeface="+mn-lt"/>
                        <a:ea typeface="Times New Roman"/>
                      </a:endParaRPr>
                    </a:p>
                  </a:txBody>
                  <a:tcPr marL="68578" marR="68578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l-PL" sz="4000" b="1" smtClean="0">
                          <a:latin typeface="+mn-lt"/>
                          <a:ea typeface="Times New Roman"/>
                        </a:rPr>
                        <a:t>10</a:t>
                      </a:r>
                      <a:r>
                        <a:rPr lang="pl-PL" sz="4000" b="1" baseline="30000" smtClean="0">
                          <a:latin typeface="+mn-lt"/>
                          <a:ea typeface="Times New Roman"/>
                        </a:rPr>
                        <a:t>th</a:t>
                      </a:r>
                      <a:r>
                        <a:rPr lang="en-US" sz="4000" b="1" smtClean="0"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4000" b="1" dirty="0">
                          <a:latin typeface="+mn-lt"/>
                          <a:ea typeface="Times New Roman"/>
                        </a:rPr>
                        <a:t>INTERNATIONAL CONGRESS ON COMBUSTION </a:t>
                      </a:r>
                      <a:r>
                        <a:rPr lang="en-US" sz="4000" b="1" dirty="0" smtClean="0">
                          <a:latin typeface="+mn-lt"/>
                          <a:ea typeface="Times New Roman"/>
                        </a:rPr>
                        <a:t>ENGINES</a:t>
                      </a:r>
                      <a:endParaRPr lang="pl-PL" sz="4000" b="1" dirty="0" smtClean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3600" b="1" dirty="0" smtClean="0">
                          <a:solidFill>
                            <a:srgbClr val="3333FF"/>
                          </a:solidFill>
                          <a:latin typeface="+mn-lt"/>
                          <a:ea typeface="Times New Roman"/>
                        </a:rPr>
                        <a:t>POLISH </a:t>
                      </a:r>
                      <a:r>
                        <a:rPr lang="en-US" sz="3600" b="1" dirty="0">
                          <a:solidFill>
                            <a:srgbClr val="3333FF"/>
                          </a:solidFill>
                          <a:latin typeface="+mn-lt"/>
                          <a:ea typeface="Times New Roman"/>
                        </a:rPr>
                        <a:t>SCIENTIFIC SOCIETY OF COMBUSTION </a:t>
                      </a:r>
                      <a:r>
                        <a:rPr lang="en-US" sz="3600" b="1" dirty="0" smtClean="0">
                          <a:solidFill>
                            <a:srgbClr val="3333FF"/>
                          </a:solidFill>
                          <a:latin typeface="+mn-lt"/>
                          <a:ea typeface="Times New Roman"/>
                        </a:rPr>
                        <a:t>ENGINES</a:t>
                      </a:r>
                      <a:endParaRPr lang="pl-PL" sz="3600" b="1" dirty="0" smtClean="0">
                        <a:solidFill>
                          <a:srgbClr val="3333FF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l-PL" sz="2800" b="0" smtClean="0">
                          <a:latin typeface="+mn-lt"/>
                          <a:ea typeface="Times New Roman"/>
                        </a:rPr>
                        <a:t>19</a:t>
                      </a:r>
                      <a:r>
                        <a:rPr lang="pl-PL" sz="2800" b="0" baseline="30000" smtClean="0">
                          <a:latin typeface="+mn-lt"/>
                          <a:ea typeface="Times New Roman"/>
                        </a:rPr>
                        <a:t>th</a:t>
                      </a:r>
                      <a:r>
                        <a:rPr lang="en-US" sz="2800" b="0" smtClean="0">
                          <a:latin typeface="+mn-lt"/>
                          <a:ea typeface="Times New Roman"/>
                        </a:rPr>
                        <a:t>–</a:t>
                      </a:r>
                      <a:r>
                        <a:rPr lang="pl-PL" sz="2800" b="0" smtClean="0">
                          <a:latin typeface="+mn-lt"/>
                          <a:ea typeface="Times New Roman"/>
                        </a:rPr>
                        <a:t>21</a:t>
                      </a:r>
                      <a:r>
                        <a:rPr lang="pl-PL" sz="2800" b="0" baseline="30000" smtClean="0">
                          <a:latin typeface="+mn-lt"/>
                          <a:ea typeface="Times New Roman"/>
                        </a:rPr>
                        <a:t>th</a:t>
                      </a:r>
                      <a:r>
                        <a:rPr lang="en-US" sz="2800" b="0" smtClean="0"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pl-PL" sz="2800" b="0" smtClean="0">
                          <a:latin typeface="+mn-lt"/>
                          <a:ea typeface="Times New Roman"/>
                        </a:rPr>
                        <a:t>June</a:t>
                      </a:r>
                      <a:r>
                        <a:rPr lang="en-US" sz="2800" b="0" smtClean="0">
                          <a:latin typeface="+mn-lt"/>
                          <a:ea typeface="Times New Roman"/>
                        </a:rPr>
                        <a:t> 20</a:t>
                      </a:r>
                      <a:r>
                        <a:rPr lang="pl-PL" sz="2800" b="0" smtClean="0">
                          <a:latin typeface="+mn-lt"/>
                          <a:ea typeface="Times New Roman"/>
                        </a:rPr>
                        <a:t>23  </a:t>
                      </a:r>
                      <a:r>
                        <a:rPr lang="pl-PL" sz="2800" b="0" baseline="0" smtClean="0">
                          <a:latin typeface="+mn-lt"/>
                          <a:ea typeface="Times New Roman"/>
                        </a:rPr>
                        <a:t> Wroclaw</a:t>
                      </a:r>
                      <a:r>
                        <a:rPr lang="pl-PL" sz="2800" smtClean="0">
                          <a:latin typeface="+mn-lt"/>
                          <a:ea typeface="Times New Roman"/>
                        </a:rPr>
                        <a:t>, </a:t>
                      </a:r>
                      <a:r>
                        <a:rPr lang="pl-PL" sz="2800" cap="all" baseline="0" dirty="0" smtClean="0">
                          <a:latin typeface="+mn-lt"/>
                          <a:ea typeface="Times New Roman"/>
                        </a:rPr>
                        <a:t>Poland</a:t>
                      </a:r>
                      <a:endParaRPr lang="pl-PL" sz="2800" cap="all" baseline="0" dirty="0">
                        <a:latin typeface="+mn-lt"/>
                        <a:ea typeface="Times New Roman"/>
                      </a:endParaRPr>
                    </a:p>
                  </a:txBody>
                  <a:tcPr marL="68578" marR="68578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3200" b="1" i="0" smtClean="0">
                          <a:latin typeface="+mn-lt"/>
                          <a:ea typeface="Times New Roman"/>
                        </a:rPr>
                        <a:t>PTNSS-XXXX-XXX</a:t>
                      </a:r>
                      <a:endParaRPr lang="pl-PL" sz="3200" b="1" i="0" dirty="0">
                        <a:latin typeface="+mn-lt"/>
                        <a:ea typeface="Times New Roman"/>
                      </a:endParaRPr>
                    </a:p>
                  </a:txBody>
                  <a:tcPr marL="68578" marR="68578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57209"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pl-PL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3600" b="1" dirty="0" smtClean="0">
                          <a:latin typeface="+mn-lt"/>
                          <a:ea typeface="Times New Roman"/>
                        </a:rPr>
                        <a:t>Paper's Title</a:t>
                      </a:r>
                      <a:endParaRPr lang="pl-PL" sz="3600" b="1" dirty="0" smtClean="0">
                        <a:latin typeface="+mn-lt"/>
                        <a:ea typeface="Times New Roman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800" b="1" i="1" dirty="0" err="1" smtClean="0">
                          <a:latin typeface="+mn-lt"/>
                          <a:ea typeface="Times New Roman"/>
                        </a:rPr>
                        <a:t>Name</a:t>
                      </a:r>
                      <a:r>
                        <a:rPr lang="pl-PL" sz="2800" b="1" i="1" baseline="0" dirty="0" smtClean="0">
                          <a:latin typeface="+mn-lt"/>
                          <a:ea typeface="Times New Roman"/>
                        </a:rPr>
                        <a:t> SURNAME</a:t>
                      </a:r>
                      <a:r>
                        <a:rPr lang="en-US" sz="2800" b="1" i="1" dirty="0" smtClean="0">
                          <a:latin typeface="+mn-lt"/>
                          <a:ea typeface="Times New Roman"/>
                        </a:rPr>
                        <a:t>, </a:t>
                      </a:r>
                      <a:r>
                        <a:rPr lang="pl-PL" sz="2800" b="1" i="1" dirty="0" smtClean="0">
                          <a:latin typeface="+mn-lt"/>
                          <a:ea typeface="Times New Roman"/>
                        </a:rPr>
                        <a:t>s</a:t>
                      </a:r>
                      <a:r>
                        <a:rPr lang="en-US" sz="2800" b="1" i="1" dirty="0" err="1" smtClean="0">
                          <a:latin typeface="+mn-lt"/>
                          <a:ea typeface="Times New Roman"/>
                        </a:rPr>
                        <a:t>econd</a:t>
                      </a:r>
                      <a:r>
                        <a:rPr lang="en-US" sz="2800" b="1" i="1" dirty="0" smtClean="0">
                          <a:latin typeface="+mn-lt"/>
                          <a:ea typeface="Times New Roman"/>
                        </a:rPr>
                        <a:t> Author</a:t>
                      </a:r>
                      <a:r>
                        <a:rPr lang="pl-PL" sz="2800" b="1" i="1" dirty="0" smtClean="0"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2800" b="1" i="1" baseline="30000" dirty="0" smtClean="0"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2800" b="1" i="1" dirty="0" smtClean="0">
                          <a:latin typeface="+mn-lt"/>
                          <a:ea typeface="Times New Roman"/>
                        </a:rPr>
                        <a:t>and </a:t>
                      </a:r>
                      <a:r>
                        <a:rPr lang="pl-PL" sz="2800" b="1" i="1" dirty="0" smtClean="0"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2800" b="1" i="1" dirty="0" smtClean="0">
                          <a:latin typeface="+mn-lt"/>
                          <a:ea typeface="Times New Roman"/>
                        </a:rPr>
                        <a:t>Others</a:t>
                      </a:r>
                      <a:endParaRPr lang="pl-PL" sz="2800" b="1" i="1" dirty="0" smtClean="0">
                        <a:latin typeface="+mn-lt"/>
                        <a:ea typeface="Times New Roman"/>
                      </a:endParaRPr>
                    </a:p>
                  </a:txBody>
                  <a:tcPr marL="68578" marR="68578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361950" y="32631063"/>
          <a:ext cx="24479252" cy="2160587"/>
        </p:xfrm>
        <a:graphic>
          <a:graphicData uri="http://schemas.openxmlformats.org/drawingml/2006/table">
            <a:tbl>
              <a:tblPr/>
              <a:tblGrid>
                <a:gridCol w="4319868"/>
                <a:gridCol w="1799945"/>
                <a:gridCol w="4319868"/>
                <a:gridCol w="1799945"/>
                <a:gridCol w="4319868"/>
                <a:gridCol w="1799945"/>
                <a:gridCol w="4319868"/>
                <a:gridCol w="1799945"/>
              </a:tblGrid>
              <a:tr h="216058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Name</a:t>
                      </a: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SURNAME, DEng. – Professor </a:t>
                      </a:r>
                      <a:r>
                        <a:rPr kumimoji="0" lang="pl-PL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at</a:t>
                      </a: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the Faculty of Mechanical Engineering  </a:t>
                      </a: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Lublin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University of Technology</a:t>
                      </a:r>
                      <a:endParaRPr kumimoji="0" 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78" marR="68578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Photo of first author</a:t>
                      </a:r>
                      <a:endParaRPr kumimoji="0" 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78" marR="68578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Details of the second author</a:t>
                      </a:r>
                    </a:p>
                  </a:txBody>
                  <a:tcPr marL="68578" marR="68578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Photo of </a:t>
                      </a: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the 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second author </a:t>
                      </a:r>
                      <a:endParaRPr kumimoji="0" 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78" marR="68578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Details of the </a:t>
                      </a:r>
                      <a:r>
                        <a:rPr kumimoji="0" lang="pl-PL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next</a:t>
                      </a: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author</a:t>
                      </a:r>
                    </a:p>
                  </a:txBody>
                  <a:tcPr marL="68578" marR="68578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Photo of</a:t>
                      </a: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the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next 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author </a:t>
                      </a:r>
                      <a:endParaRPr kumimoji="0" 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78" marR="68578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Details of the </a:t>
                      </a:r>
                      <a:r>
                        <a:rPr kumimoji="0" lang="pl-PL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next</a:t>
                      </a: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author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8" marR="68578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Photo of</a:t>
                      </a: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kumimoji="0" lang="pl-PL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the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pl-PL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next</a:t>
                      </a: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author </a:t>
                      </a:r>
                      <a:endParaRPr kumimoji="0" 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78" marR="68578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83" name="pole tekstowe 5"/>
          <p:cNvSpPr txBox="1">
            <a:spLocks noChangeArrowheads="1"/>
          </p:cNvSpPr>
          <p:nvPr/>
        </p:nvSpPr>
        <p:spPr bwMode="auto">
          <a:xfrm>
            <a:off x="4468813" y="7412038"/>
            <a:ext cx="17895887" cy="3277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7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7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6900"/>
              <a:t>Size of the </a:t>
            </a:r>
            <a:r>
              <a:rPr lang="pl-PL" altLang="pl-PL" sz="6900" smtClean="0"/>
              <a:t>poster:</a:t>
            </a:r>
            <a:endParaRPr lang="pl-PL" altLang="pl-PL" sz="69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6900"/>
              <a:t>width: </a:t>
            </a:r>
            <a:r>
              <a:rPr lang="pl-PL" altLang="pl-PL" sz="6900" smtClean="0"/>
              <a:t>70 </a:t>
            </a:r>
            <a:r>
              <a:rPr lang="pl-PL" altLang="pl-PL" sz="6900"/>
              <a:t>cm, height: </a:t>
            </a:r>
            <a:r>
              <a:rPr lang="pl-PL" altLang="pl-PL" sz="6900" smtClean="0"/>
              <a:t>100 </a:t>
            </a:r>
            <a:r>
              <a:rPr lang="pl-PL" altLang="pl-PL" sz="6900"/>
              <a:t>cm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6900"/>
              <a:t> </a:t>
            </a:r>
            <a:r>
              <a:rPr lang="pl-PL" altLang="pl-PL" sz="6900" smtClean="0"/>
              <a:t>(</a:t>
            </a:r>
            <a:r>
              <a:rPr lang="en-US" altLang="pl-PL" sz="6900" smtClean="0"/>
              <a:t>this </a:t>
            </a:r>
            <a:r>
              <a:rPr lang="en-US" altLang="pl-PL" sz="6900"/>
              <a:t>file is formatted in size </a:t>
            </a:r>
            <a:r>
              <a:rPr lang="pl-PL" altLang="pl-PL" sz="6900" smtClean="0"/>
              <a:t>70 x 100 cm)</a:t>
            </a:r>
            <a:endParaRPr lang="pl-PL" altLang="pl-PL" sz="6900"/>
          </a:p>
        </p:txBody>
      </p:sp>
      <p:pic>
        <p:nvPicPr>
          <p:cNvPr id="2084" name="Picture 36" descr="H:\Konferencje\2023_www_ptnss\PTNSS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63" y="589945"/>
            <a:ext cx="3978376" cy="369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9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6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9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6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107</Words>
  <Application>Microsoft Office PowerPoint</Application>
  <PresentationFormat>Niestandardowy</PresentationFormat>
  <Paragraphs>18</Paragraphs>
  <Slides>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Projekt domyślny</vt:lpstr>
      <vt:lpstr>Prezentacja programu PowerPoint</vt:lpstr>
    </vt:vector>
  </TitlesOfParts>
  <Company>ATH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OCENA WPŁYWU PRZEBIEGU DAWKI PALIWA NA WYBRANE PARAMETRY PRACY I SKŁAD SPALIN SILNIKA 1.3 MULTIJET</dc:title>
  <dc:creator>KSSiP</dc:creator>
  <cp:lastModifiedBy>Rec</cp:lastModifiedBy>
  <cp:revision>95</cp:revision>
  <dcterms:created xsi:type="dcterms:W3CDTF">2007-05-19T03:12:51Z</dcterms:created>
  <dcterms:modified xsi:type="dcterms:W3CDTF">2023-02-01T19:51:51Z</dcterms:modified>
</cp:coreProperties>
</file>